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png" ContentType="image/png"/>
  <Default Extension="jpg" ContentType="image/jpe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14" r:id="rId1"/>
  </p:sldMasterIdLst>
  <p:sldIdLst>
    <p:sldId id="256" r:id="rId2"/>
    <p:sldId id="257" r:id="rId3"/>
    <p:sldId id="258" r:id="rId4"/>
    <p:sldId id="259" r:id="rId5"/>
    <p:sldId id="262" r:id="rId6"/>
    <p:sldId id="260" r:id="rId7"/>
    <p:sldId id="261" r:id="rId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77" d="100"/>
          <a:sy n="77" d="100"/>
        </p:scale>
        <p:origin x="-240" y="-10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media/image1.pn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A03E4718-6A00-9746-8303-2493A3421DD1}" type="datetimeFigureOut">
              <a:rPr lang="en-US" smtClean="0"/>
              <a:pPr/>
              <a:t>3/22/12</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sz="1800" kern="1200">
              <a:solidFill>
                <a:schemeClr val="lt1"/>
              </a:solidFill>
              <a:latin typeface="+mn-lt"/>
              <a:ea typeface="+mn-ea"/>
              <a:cs typeface="+mn-cs"/>
            </a:endParaRP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1" name="Rectangle 10"/>
          <p:cNvSpPr/>
          <p:nvPr/>
        </p:nvSpPr>
        <p:spPr>
          <a:xfrm>
            <a:off x="4624388" y="228600"/>
            <a:ext cx="2057400" cy="203911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6802438" y="2377440"/>
            <a:ext cx="2057400" cy="203911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5" name="Date Placeholder 4"/>
          <p:cNvSpPr>
            <a:spLocks noGrp="1"/>
          </p:cNvSpPr>
          <p:nvPr>
            <p:ph type="dt" sz="half" idx="10"/>
          </p:nvPr>
        </p:nvSpPr>
        <p:spPr/>
        <p:txBody>
          <a:body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E523196-549E-6F48-B136-AD27D91D8E78}" type="slidenum">
              <a:rPr lang="en-US" smtClean="0"/>
              <a:pPr/>
              <a:t>‹#›</a:t>
            </a:fld>
            <a:endParaRPr lang="en-US"/>
          </a:p>
        </p:txBody>
      </p:sp>
      <p:sp>
        <p:nvSpPr>
          <p:cNvPr id="12" name="Content Placeholder 2"/>
          <p:cNvSpPr>
            <a:spLocks noGrp="1"/>
          </p:cNvSpPr>
          <p:nvPr>
            <p:ph sz="half" idx="17"/>
          </p:nvPr>
        </p:nvSpPr>
        <p:spPr>
          <a:xfrm>
            <a:off x="502920" y="1985963"/>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Content Placeholder 2"/>
          <p:cNvSpPr>
            <a:spLocks noGrp="1"/>
          </p:cNvSpPr>
          <p:nvPr>
            <p:ph sz="half" idx="18"/>
          </p:nvPr>
        </p:nvSpPr>
        <p:spPr>
          <a:xfrm>
            <a:off x="502920" y="4164965"/>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5"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6"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Only">
    <p:spTree>
      <p:nvGrpSpPr>
        <p:cNvPr id="1" name=""/>
        <p:cNvGrpSpPr/>
        <p:nvPr/>
      </p:nvGrpSpPr>
      <p:grpSpPr>
        <a:xfrm>
          <a:off x="0" y="0"/>
          <a:ext cx="0" cy="0"/>
          <a:chOff x="0" y="0"/>
          <a:chExt cx="0" cy="0"/>
        </a:xfrm>
      </p:grpSpPr>
      <p:sp>
        <p:nvSpPr>
          <p:cNvPr id="6" name="Rectangle 5"/>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TextBox 7"/>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A03E4718-6A00-9746-8303-2493A3421DD1}" type="datetimeFigureOut">
              <a:rPr lang="en-US" smtClean="0"/>
              <a:pPr/>
              <a:t>3/22/12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E523196-549E-6F48-B136-AD27D91D8E78}"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Blank">
    <p:spTree>
      <p:nvGrpSpPr>
        <p:cNvPr id="1" name=""/>
        <p:cNvGrpSpPr/>
        <p:nvPr/>
      </p:nvGrpSpPr>
      <p:grpSpPr>
        <a:xfrm>
          <a:off x="0" y="0"/>
          <a:ext cx="0" cy="0"/>
          <a:chOff x="0" y="0"/>
          <a:chExt cx="0" cy="0"/>
        </a:xfrm>
      </p:grpSpPr>
      <p:sp>
        <p:nvSpPr>
          <p:cNvPr id="5" name="Rectangle 4"/>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A03E4718-6A00-9746-8303-2493A3421DD1}" type="datetimeFigureOut">
              <a:rPr lang="en-US" smtClean="0"/>
              <a:pPr/>
              <a:t>3/22/12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E523196-549E-6F48-B136-AD27D91D8E78}" type="slidenum">
              <a:rPr lang="en-US" smtClean="0"/>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282575" y="228600"/>
            <a:ext cx="3451225"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5" y="2571750"/>
            <a:ext cx="3255264" cy="1162050"/>
          </a:xfrm>
        </p:spPr>
        <p:txBody>
          <a:bodyPr anchor="b">
            <a:normAutofit/>
          </a:bodyPr>
          <a:lstStyle>
            <a:lvl1pPr algn="l">
              <a:defRPr sz="2600" b="0">
                <a:solidFill>
                  <a:schemeClr val="bg1"/>
                </a:solidFill>
              </a:defRPr>
            </a:lvl1pPr>
          </a:lstStyle>
          <a:p>
            <a:r>
              <a:rPr lang="en-US" smtClean="0"/>
              <a:t>Click to edit Master title style</a:t>
            </a:r>
            <a:endParaRPr dirty="0"/>
          </a:p>
        </p:txBody>
      </p:sp>
      <p:sp>
        <p:nvSpPr>
          <p:cNvPr id="3" name="Content Placeholder 2"/>
          <p:cNvSpPr>
            <a:spLocks noGrp="1"/>
          </p:cNvSpPr>
          <p:nvPr>
            <p:ph idx="1"/>
          </p:nvPr>
        </p:nvSpPr>
        <p:spPr>
          <a:xfrm>
            <a:off x="4168775" y="273050"/>
            <a:ext cx="4597399" cy="5853113"/>
          </a:xfrm>
        </p:spPr>
        <p:txBody>
          <a:bodyPr>
            <a:normAutofit/>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Text Placeholder 3"/>
          <p:cNvSpPr>
            <a:spLocks noGrp="1"/>
          </p:cNvSpPr>
          <p:nvPr>
            <p:ph type="body" sz="half" idx="2"/>
          </p:nvPr>
        </p:nvSpPr>
        <p:spPr>
          <a:xfrm>
            <a:off x="381093" y="3733800"/>
            <a:ext cx="325526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a:xfrm>
            <a:off x="3859305" y="6423585"/>
            <a:ext cx="3316941" cy="365125"/>
          </a:xfrm>
        </p:spPr>
        <p:txBody>
          <a:bodyPr/>
          <a:lstStyle/>
          <a:p>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169404" y="3124200"/>
            <a:ext cx="3898272"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6" y="228600"/>
            <a:ext cx="3460658" cy="63452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169404" y="3995737"/>
            <a:ext cx="3898272"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0E523196-549E-6F48-B136-AD27D91D8E78}" type="slidenum">
              <a:rPr lang="en-US" smtClean="0"/>
              <a:pPr/>
              <a:t>‹#›</a:t>
            </a:fld>
            <a:endParaRPr lang="en-US"/>
          </a:p>
        </p:txBody>
      </p:sp>
      <p:sp>
        <p:nvSpPr>
          <p:cNvPr id="10" name="TextBox 9"/>
          <p:cNvSpPr txBox="1"/>
          <p:nvPr/>
        </p:nvSpPr>
        <p:spPr>
          <a:xfrm>
            <a:off x="3990110"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2" name="Title 1"/>
          <p:cNvSpPr>
            <a:spLocks noGrp="1"/>
          </p:cNvSpPr>
          <p:nvPr>
            <p:ph type="title"/>
          </p:nvPr>
        </p:nvSpPr>
        <p:spPr>
          <a:xfrm>
            <a:off x="506505" y="4424082"/>
            <a:ext cx="6191157" cy="83371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28600"/>
            <a:ext cx="637838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506505" y="5257799"/>
            <a:ext cx="6191157" cy="885825"/>
          </a:xfrm>
        </p:spPr>
        <p:txBody>
          <a:bodyPr/>
          <a:lstStyle>
            <a:lvl1pPr marL="0" indent="0">
              <a:spcBef>
                <a:spcPts val="3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E523196-549E-6F48-B136-AD27D91D8E78}" type="slidenum">
              <a:rPr lang="en-US" smtClean="0"/>
              <a:pPr/>
              <a:t>‹#›</a:t>
            </a:fld>
            <a:endParaRPr lang="en-US"/>
          </a:p>
        </p:txBody>
      </p:sp>
      <p:sp>
        <p:nvSpPr>
          <p:cNvPr id="8" name="Rectangle 7"/>
          <p:cNvSpPr/>
          <p:nvPr/>
        </p:nvSpPr>
        <p:spPr>
          <a:xfrm>
            <a:off x="6802438" y="22860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6802438" y="2377440"/>
            <a:ext cx="2057400" cy="203911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327212" y="4632792"/>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p:cSld name="2 Pictures with Caption">
    <p:spTree>
      <p:nvGrpSpPr>
        <p:cNvPr id="1" name=""/>
        <p:cNvGrpSpPr/>
        <p:nvPr/>
      </p:nvGrpSpPr>
      <p:grpSpPr>
        <a:xfrm>
          <a:off x="0" y="0"/>
          <a:ext cx="0" cy="0"/>
          <a:chOff x="0" y="0"/>
          <a:chExt cx="0" cy="0"/>
        </a:xfrm>
      </p:grpSpPr>
      <p:sp>
        <p:nvSpPr>
          <p:cNvPr id="8" name="Rectangle 7"/>
          <p:cNvSpPr/>
          <p:nvPr/>
        </p:nvSpPr>
        <p:spPr>
          <a:xfrm>
            <a:off x="282574" y="228600"/>
            <a:ext cx="6387167"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6181611"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6179566"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5212262" y="6235607"/>
            <a:ext cx="1348398" cy="365125"/>
          </a:xfrm>
        </p:spPr>
        <p:txBody>
          <a:bodyPr/>
          <a:lstStyle>
            <a:lvl1pPr>
              <a:defRPr>
                <a:solidFill>
                  <a:schemeClr val="bg1"/>
                </a:solidFill>
              </a:defRPr>
            </a:lvl1p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a:xfrm>
            <a:off x="381095" y="6235607"/>
            <a:ext cx="46481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0E523196-549E-6F48-B136-AD27D91D8E78}" type="slidenum">
              <a:rPr lang="en-US" smtClean="0"/>
              <a:pPr/>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6802438" y="237494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6802438" y="4535424"/>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3 Pictures with Caption">
    <p:spTree>
      <p:nvGrpSpPr>
        <p:cNvPr id="1" name=""/>
        <p:cNvGrpSpPr/>
        <p:nvPr/>
      </p:nvGrpSpPr>
      <p:grpSpPr>
        <a:xfrm>
          <a:off x="0" y="0"/>
          <a:ext cx="0" cy="0"/>
          <a:chOff x="0" y="0"/>
          <a:chExt cx="0" cy="0"/>
        </a:xfrm>
      </p:grpSpPr>
      <p:sp>
        <p:nvSpPr>
          <p:cNvPr id="8" name="Rectangle 7"/>
          <p:cNvSpPr/>
          <p:nvPr/>
        </p:nvSpPr>
        <p:spPr>
          <a:xfrm>
            <a:off x="282575" y="228600"/>
            <a:ext cx="423545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4016633"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401530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3048000" y="6235607"/>
            <a:ext cx="1348398" cy="365125"/>
          </a:xfrm>
        </p:spPr>
        <p:txBody>
          <a:bodyPr/>
          <a:lstStyle>
            <a:lvl1pPr>
              <a:defRPr>
                <a:solidFill>
                  <a:schemeClr val="bg1"/>
                </a:solidFill>
              </a:defRPr>
            </a:lvl1p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a:xfrm>
            <a:off x="381095" y="6235607"/>
            <a:ext cx="25907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0E523196-549E-6F48-B136-AD27D91D8E78}" type="slidenum">
              <a:rPr lang="en-US" smtClean="0"/>
              <a:pPr/>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4388" y="4534726"/>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4624388" y="2381663"/>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5"/>
          </p:nvPr>
        </p:nvSpPr>
        <p:spPr>
          <a:xfrm>
            <a:off x="6803136" y="2381662"/>
            <a:ext cx="2057400" cy="418795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3 Pictures with Caption, Alt.">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53000" y="3124200"/>
            <a:ext cx="3108960"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365248"/>
            <a:ext cx="424011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953000" y="3995737"/>
            <a:ext cx="3108960"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0E523196-549E-6F48-B136-AD27D91D8E78}" type="slidenum">
              <a:rPr lang="en-US" smtClean="0"/>
              <a:pPr/>
              <a:t>‹#›</a:t>
            </a:fld>
            <a:endParaRPr lang="en-US"/>
          </a:p>
        </p:txBody>
      </p:sp>
      <p:sp>
        <p:nvSpPr>
          <p:cNvPr id="10" name="TextBox 9"/>
          <p:cNvSpPr txBox="1"/>
          <p:nvPr/>
        </p:nvSpPr>
        <p:spPr>
          <a:xfrm>
            <a:off x="4750361"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
        <p:nvSpPr>
          <p:cNvPr id="14" name="Picture Placeholder 12"/>
          <p:cNvSpPr>
            <a:spLocks noGrp="1"/>
          </p:cNvSpPr>
          <p:nvPr>
            <p:ph type="pic" sz="quarter" idx="13"/>
          </p:nvPr>
        </p:nvSpPr>
        <p:spPr>
          <a:xfrm>
            <a:off x="277905" y="228600"/>
            <a:ext cx="2057400" cy="2039112"/>
          </a:xfrm>
        </p:spPr>
        <p:txBody>
          <a:bodyPr/>
          <a:lstStyle>
            <a:lvl1pPr>
              <a:buNone/>
              <a:defRPr/>
            </a:lvl1pPr>
          </a:lstStyle>
          <a:p>
            <a:r>
              <a:rPr lang="en-US" smtClean="0"/>
              <a:t>Drag picture to placeholder or click icon to add</a:t>
            </a:r>
            <a:endParaRPr/>
          </a:p>
        </p:txBody>
      </p:sp>
      <p:sp>
        <p:nvSpPr>
          <p:cNvPr id="15" name="Picture Placeholder 12"/>
          <p:cNvSpPr>
            <a:spLocks noGrp="1"/>
          </p:cNvSpPr>
          <p:nvPr>
            <p:ph type="pic" sz="quarter" idx="14"/>
          </p:nvPr>
        </p:nvSpPr>
        <p:spPr>
          <a:xfrm>
            <a:off x="2460625" y="228600"/>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p:cSld name="Title and Vertical Tex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A03E4718-6A00-9746-8303-2493A3421DD1}" type="datetimeFigureOut">
              <a:rPr lang="en-US" smtClean="0"/>
              <a:pPr/>
              <a:t>3/22/12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523196-549E-6F48-B136-AD27D91D8E78}"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le and Content">
    <p:spTree>
      <p:nvGrpSpPr>
        <p:cNvPr id="1" name=""/>
        <p:cNvGrpSpPr/>
        <p:nvPr/>
      </p:nvGrpSpPr>
      <p:grpSpPr>
        <a:xfrm>
          <a:off x="0" y="0"/>
          <a:ext cx="0" cy="0"/>
          <a:chOff x="0" y="0"/>
          <a:chExt cx="0" cy="0"/>
        </a:xfrm>
      </p:grpSpPr>
      <p:sp>
        <p:nvSpPr>
          <p:cNvPr id="7" name="Rectangle 6"/>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A03E4718-6A00-9746-8303-2493A3421DD1}" type="datetimeFigureOut">
              <a:rPr lang="en-US" smtClean="0"/>
              <a:pPr/>
              <a:t>3/22/12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523196-549E-6F48-B136-AD27D91D8E78}" type="slidenum">
              <a:rPr lang="en-US" smtClean="0"/>
              <a:pPr/>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Rectangle 9"/>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p:cSld name="Vertical Title and Text">
    <p:spTree>
      <p:nvGrpSpPr>
        <p:cNvPr id="1" name=""/>
        <p:cNvGrpSpPr/>
        <p:nvPr/>
      </p:nvGrpSpPr>
      <p:grpSpPr>
        <a:xfrm>
          <a:off x="0" y="0"/>
          <a:ext cx="0" cy="0"/>
          <a:chOff x="0" y="0"/>
          <a:chExt cx="0" cy="0"/>
        </a:xfrm>
      </p:grpSpPr>
      <p:sp>
        <p:nvSpPr>
          <p:cNvPr id="10" name="Rectangle 9"/>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995772" y="954742"/>
            <a:ext cx="681318" cy="5171422"/>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958756"/>
            <a:ext cx="6858000" cy="5184869"/>
          </a:xfrm>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A03E4718-6A00-9746-8303-2493A3421DD1}" type="datetimeFigureOut">
              <a:rPr lang="en-US" smtClean="0"/>
              <a:pPr/>
              <a:t>3/22/12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523196-549E-6F48-B136-AD27D91D8E78}" type="slidenum">
              <a:rPr lang="en-US" smtClean="0"/>
              <a:pPr/>
              <a:t>‹#›</a:t>
            </a:fld>
            <a:endParaRPr lang="en-US"/>
          </a:p>
        </p:txBody>
      </p:sp>
      <p:sp>
        <p:nvSpPr>
          <p:cNvPr id="9" name="TextBox 8"/>
          <p:cNvSpPr txBox="1"/>
          <p:nvPr/>
        </p:nvSpPr>
        <p:spPr>
          <a:xfrm rot="16200000">
            <a:off x="8593111" y="561668"/>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and Content, Al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8474" y="134471"/>
            <a:ext cx="7556313" cy="995082"/>
          </a:xfrm>
        </p:spPr>
        <p:txBody>
          <a:bodyPr anchor="b" anchorCtr="0"/>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A03E4718-6A00-9746-8303-2493A3421DD1}" type="datetimeFigureOut">
              <a:rPr lang="en-US" smtClean="0"/>
              <a:pPr/>
              <a:t>3/22/12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523196-549E-6F48-B136-AD27D91D8E78}" type="slidenum">
              <a:rPr lang="en-US" smtClean="0"/>
              <a:pPr/>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Text Placeholder 3"/>
          <p:cNvSpPr>
            <a:spLocks noGrp="1"/>
          </p:cNvSpPr>
          <p:nvPr>
            <p:ph type="body" sz="half" idx="2"/>
          </p:nvPr>
        </p:nvSpPr>
        <p:spPr>
          <a:xfrm>
            <a:off x="498518" y="1129553"/>
            <a:ext cx="7558960" cy="774700"/>
          </a:xfrm>
        </p:spPr>
        <p:txBody>
          <a:bodyPr vert="horz" lIns="91440" tIns="45720" rIns="91440" bIns="45720" rtlCol="0" anchor="t" anchorCtr="0">
            <a:noAutofit/>
          </a:bodyPr>
          <a:lstStyle>
            <a:lvl1pPr marL="0" indent="0">
              <a:buNone/>
              <a:defRPr kumimoji="0" sz="2400" b="0" i="0" u="none" strike="noStrike" kern="1200" cap="none" spc="0" normalizeH="0" baseline="0">
                <a:ln>
                  <a:noFill/>
                </a:ln>
                <a:solidFill>
                  <a:schemeClr val="accent3"/>
                </a:solidFill>
                <a:effectLst/>
                <a:uLnTx/>
                <a:uFillTx/>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Slide with 2 Pictures">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A03E4718-6A00-9746-8303-2493A3421DD1}" type="datetimeFigureOut">
              <a:rPr lang="en-US" smtClean="0"/>
              <a:pPr/>
              <a:t>3/22/12</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Picture Placeholder 12"/>
          <p:cNvSpPr>
            <a:spLocks noGrp="1"/>
          </p:cNvSpPr>
          <p:nvPr>
            <p:ph type="pic" sz="quarter" idx="12"/>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3"/>
          </p:nvPr>
        </p:nvSpPr>
        <p:spPr>
          <a:xfrm>
            <a:off x="6802438" y="2377440"/>
            <a:ext cx="2057400" cy="2039112"/>
          </a:xfrm>
        </p:spPr>
        <p:txBody>
          <a:bodyPr/>
          <a:lstStyle>
            <a:lvl1pPr>
              <a:buNone/>
              <a:defRPr/>
            </a:lvl1pPr>
          </a:lstStyle>
          <a:p>
            <a:r>
              <a:rPr lang="en-US" smtClean="0"/>
              <a:t>Drag picture to placeholder or click icon to add</a:t>
            </a:r>
            <a:endParaRPr/>
          </a:p>
        </p:txBody>
      </p:sp>
      <p:sp>
        <p:nvSpPr>
          <p:cNvPr id="16" name="Text Placeholder 3"/>
          <p:cNvSpPr>
            <a:spLocks noGrp="1"/>
          </p:cNvSpPr>
          <p:nvPr>
            <p:ph type="body" sz="half" idx="2"/>
          </p:nvPr>
        </p:nvSpPr>
        <p:spPr>
          <a:xfrm>
            <a:off x="857250" y="1779494"/>
            <a:ext cx="3086100" cy="2040905"/>
          </a:xfrm>
        </p:spPr>
        <p:txBody>
          <a:bodyPr lIns="45720" tIns="45720" rIns="45720" anchor="t">
            <a:noAutofit/>
          </a:bodyPr>
          <a:lstStyle>
            <a:lvl1pPr marL="0" indent="0" algn="ctr">
              <a:spcBef>
                <a:spcPts val="600"/>
              </a:spcBef>
              <a:buNone/>
              <a:defRPr sz="4600">
                <a:solidFill>
                  <a:schemeClr val="bg1"/>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658907" y="228600"/>
            <a:ext cx="820093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86000" y="3124200"/>
            <a:ext cx="5638800" cy="1362075"/>
          </a:xfrm>
        </p:spPr>
        <p:txBody>
          <a:bodyPr anchor="b" anchorCtr="0">
            <a:normAutofit/>
          </a:bodyPr>
          <a:lstStyle>
            <a:lvl1pPr algn="l">
              <a:defRPr sz="3200" b="0" cap="none" baseline="0">
                <a:solidFill>
                  <a:schemeClr val="bg1"/>
                </a:solidFill>
              </a:defRPr>
            </a:lvl1pPr>
          </a:lstStyle>
          <a:p>
            <a:r>
              <a:rPr lang="en-US" smtClean="0"/>
              <a:t>Click to edit Master title style</a:t>
            </a:r>
            <a:endParaRPr/>
          </a:p>
        </p:txBody>
      </p:sp>
      <p:sp>
        <p:nvSpPr>
          <p:cNvPr id="3" name="Text Placeholder 2"/>
          <p:cNvSpPr>
            <a:spLocks noGrp="1"/>
          </p:cNvSpPr>
          <p:nvPr>
            <p:ph type="body" idx="1"/>
          </p:nvPr>
        </p:nvSpPr>
        <p:spPr>
          <a:xfrm>
            <a:off x="2286000" y="4495800"/>
            <a:ext cx="5638800" cy="1500187"/>
          </a:xfrm>
        </p:spPr>
        <p:txBody>
          <a:bodyPr anchor="t" anchorCtr="0">
            <a:normAutofit/>
          </a:bodyPr>
          <a:lstStyle>
            <a:lvl1pPr marL="0" indent="0">
              <a:spcBef>
                <a:spcPts val="300"/>
              </a:spcBef>
              <a:buNone/>
              <a:defRPr sz="1400" cap="none" baseline="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658906" y="6248774"/>
            <a:ext cx="1474694" cy="365125"/>
          </a:xfrm>
        </p:spPr>
        <p:txBody>
          <a:bodyPr/>
          <a:lstStyle>
            <a:lvl1pPr algn="l">
              <a:defRPr>
                <a:solidFill>
                  <a:schemeClr val="bg1"/>
                </a:solidFill>
              </a:defRPr>
            </a:lvl1pPr>
          </a:lstStyle>
          <a:p>
            <a:fld id="{A03E4718-6A00-9746-8303-2493A3421DD1}" type="datetimeFigureOut">
              <a:rPr lang="en-US" smtClean="0"/>
              <a:pPr/>
              <a:t>3/22/12</a:t>
            </a:fld>
            <a:endParaRPr lang="en-US"/>
          </a:p>
        </p:txBody>
      </p:sp>
      <p:sp>
        <p:nvSpPr>
          <p:cNvPr id="5" name="Footer Placeholder 4"/>
          <p:cNvSpPr>
            <a:spLocks noGrp="1"/>
          </p:cNvSpPr>
          <p:nvPr>
            <p:ph type="ftr" sz="quarter" idx="11"/>
          </p:nvPr>
        </p:nvSpPr>
        <p:spPr>
          <a:xfrm>
            <a:off x="2286000" y="6248774"/>
            <a:ext cx="5638800" cy="365125"/>
          </a:xfrm>
        </p:spPr>
        <p:txBody>
          <a:bodyPr/>
          <a:lstStyle>
            <a:lvl1pPr>
              <a:defRPr>
                <a:solidFill>
                  <a:schemeClr val="bg1"/>
                </a:solidFill>
              </a:defRPr>
            </a:lvl1pPr>
          </a:lstStyle>
          <a:p>
            <a:endParaRPr lang="en-US"/>
          </a:p>
        </p:txBody>
      </p:sp>
      <p:sp>
        <p:nvSpPr>
          <p:cNvPr id="6" name="Slide Number Placeholder 5"/>
          <p:cNvSpPr>
            <a:spLocks noGrp="1"/>
          </p:cNvSpPr>
          <p:nvPr>
            <p:ph type="sldNum" sz="quarter" idx="12"/>
          </p:nvPr>
        </p:nvSpPr>
        <p:spPr>
          <a:xfrm>
            <a:off x="8305800" y="6248774"/>
            <a:ext cx="554038" cy="365125"/>
          </a:xfrm>
        </p:spPr>
        <p:txBody>
          <a:bodyPr/>
          <a:lstStyle/>
          <a:p>
            <a:fld id="{0E523196-549E-6F48-B136-AD27D91D8E78}" type="slidenum">
              <a:rPr lang="en-US" smtClean="0"/>
              <a:pPr/>
              <a:t>‹#›</a:t>
            </a:fld>
            <a:endParaRPr lang="en-US"/>
          </a:p>
        </p:txBody>
      </p:sp>
      <p:sp>
        <p:nvSpPr>
          <p:cNvPr id="8" name="TextBox 7"/>
          <p:cNvSpPr txBox="1"/>
          <p:nvPr/>
        </p:nvSpPr>
        <p:spPr>
          <a:xfrm>
            <a:off x="2003612" y="3110754"/>
            <a:ext cx="260909" cy="615553"/>
          </a:xfrm>
          <a:prstGeom prst="rect">
            <a:avLst/>
          </a:prstGeom>
          <a:noFill/>
        </p:spPr>
        <p:txBody>
          <a:bodyPr wrap="square" lIns="0" tIns="0" rIns="0" bIns="0" rtlCol="0">
            <a:spAutoFit/>
          </a:bodyPr>
          <a:lstStyle/>
          <a:p>
            <a:r>
              <a:rPr sz="4000" b="1">
                <a:solidFill>
                  <a:schemeClr val="accent1">
                    <a:lumMod val="60000"/>
                    <a:lumOff val="40000"/>
                  </a:schemeClr>
                </a:solidFill>
              </a:rPr>
              <a:t>+</a:t>
            </a:r>
          </a:p>
        </p:txBody>
      </p:sp>
      <p:sp>
        <p:nvSpPr>
          <p:cNvPr id="9" name="Rectangle 8"/>
          <p:cNvSpPr/>
          <p:nvPr/>
        </p:nvSpPr>
        <p:spPr>
          <a:xfrm>
            <a:off x="285750" y="228600"/>
            <a:ext cx="212725" cy="63452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Two Content">
    <p:spTree>
      <p:nvGrpSpPr>
        <p:cNvPr id="1" name=""/>
        <p:cNvGrpSpPr/>
        <p:nvPr/>
      </p:nvGrpSpPr>
      <p:grpSpPr>
        <a:xfrm>
          <a:off x="0" y="0"/>
          <a:ext cx="0" cy="0"/>
          <a:chOff x="0" y="0"/>
          <a:chExt cx="0" cy="0"/>
        </a:xfrm>
      </p:grpSpPr>
      <p:sp>
        <p:nvSpPr>
          <p:cNvPr id="11" name="Rectangle 10"/>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Content Placeholder 3"/>
          <p:cNvSpPr>
            <a:spLocks noGrp="1"/>
          </p:cNvSpPr>
          <p:nvPr>
            <p:ph sz="half" idx="2"/>
          </p:nvPr>
        </p:nvSpPr>
        <p:spPr>
          <a:xfrm>
            <a:off x="439987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E523196-549E-6F48-B136-AD27D91D8E78}"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Comparison">
    <p:spTree>
      <p:nvGrpSpPr>
        <p:cNvPr id="1" name=""/>
        <p:cNvGrpSpPr/>
        <p:nvPr/>
      </p:nvGrpSpPr>
      <p:grpSpPr>
        <a:xfrm>
          <a:off x="0" y="0"/>
          <a:ext cx="0" cy="0"/>
          <a:chOff x="0" y="0"/>
          <a:chExt cx="0" cy="0"/>
        </a:xfrm>
      </p:grpSpPr>
      <p:sp>
        <p:nvSpPr>
          <p:cNvPr id="10" name="Rectangle 9"/>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TextBox 11"/>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4" name="Content Placeholder 3"/>
          <p:cNvSpPr>
            <a:spLocks noGrp="1"/>
          </p:cNvSpPr>
          <p:nvPr>
            <p:ph sz="half" idx="2"/>
          </p:nvPr>
        </p:nvSpPr>
        <p:spPr>
          <a:xfrm>
            <a:off x="497541"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6" name="Content Placeholder 5"/>
          <p:cNvSpPr>
            <a:spLocks noGrp="1"/>
          </p:cNvSpPr>
          <p:nvPr>
            <p:ph sz="quarter" idx="4"/>
          </p:nvPr>
        </p:nvSpPr>
        <p:spPr>
          <a:xfrm>
            <a:off x="4399878"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7" name="Date Placeholder 6"/>
          <p:cNvSpPr>
            <a:spLocks noGrp="1"/>
          </p:cNvSpPr>
          <p:nvPr>
            <p:ph type="dt" sz="half" idx="10"/>
          </p:nvPr>
        </p:nvSpPr>
        <p:spPr/>
        <p:txBody>
          <a:bodyPr/>
          <a:lstStyle/>
          <a:p>
            <a:fld id="{A03E4718-6A00-9746-8303-2493A3421DD1}" type="datetimeFigureOut">
              <a:rPr lang="en-US" smtClean="0"/>
              <a:pPr/>
              <a:t>3/22/12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E523196-549E-6F48-B136-AD27D91D8E78}" type="slidenum">
              <a:rPr lang="en-US" smtClean="0"/>
              <a:pPr/>
              <a:t>‹#›</a:t>
            </a:fld>
            <a:endParaRPr lang="en-US"/>
          </a:p>
        </p:txBody>
      </p:sp>
      <p:sp>
        <p:nvSpPr>
          <p:cNvPr id="3" name="Text Placeholder 2"/>
          <p:cNvSpPr>
            <a:spLocks noGrp="1"/>
          </p:cNvSpPr>
          <p:nvPr>
            <p:ph type="body" idx="1"/>
          </p:nvPr>
        </p:nvSpPr>
        <p:spPr>
          <a:xfrm>
            <a:off x="497541" y="2070847"/>
            <a:ext cx="3657600" cy="322729"/>
          </a:xfrm>
          <a:prstGeom prst="rect">
            <a:avLst/>
          </a:prstGeom>
          <a:solidFill>
            <a:schemeClr val="accent3"/>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399878" y="2070847"/>
            <a:ext cx="3657600" cy="322729"/>
          </a:xfrm>
          <a:prstGeom prst="rect">
            <a:avLst/>
          </a:prstGeom>
          <a:solidFill>
            <a:schemeClr val="accent3">
              <a:lumMod val="60000"/>
              <a:lumOff val="40000"/>
            </a:schemeClr>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7" y="1985963"/>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p:txBody>
          <a:bodyPr/>
          <a:lstStyle/>
          <a:p>
            <a:endParaRPr lang="en-US"/>
          </a:p>
        </p:txBody>
      </p:sp>
      <p:sp>
        <p:nvSpPr>
          <p:cNvPr id="13" name="Content Placeholder 2"/>
          <p:cNvSpPr>
            <a:spLocks noGrp="1"/>
          </p:cNvSpPr>
          <p:nvPr>
            <p:ph sz="half" idx="14"/>
          </p:nvPr>
        </p:nvSpPr>
        <p:spPr>
          <a:xfrm>
            <a:off x="498517" y="4164965"/>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Rectangle 13"/>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5" name="Slide Number Placeholder 6"/>
          <p:cNvSpPr>
            <a:spLocks noGrp="1"/>
          </p:cNvSpPr>
          <p:nvPr>
            <p:ph type="sldNum" sz="quarter" idx="12"/>
          </p:nvPr>
        </p:nvSpPr>
        <p:spPr>
          <a:xfrm>
            <a:off x="8305800" y="242234"/>
            <a:ext cx="554038" cy="365125"/>
          </a:xfrm>
        </p:spPr>
        <p:txBody>
          <a:bodyPr/>
          <a:lstStyle/>
          <a:p>
            <a:fld id="{0E523196-549E-6F48-B136-AD27D91D8E78}"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A03E4718-6A00-9746-8303-2493A3421DD1}" type="datetimeFigureOut">
              <a:rPr lang="en-US" smtClean="0"/>
              <a:pPr/>
              <a:t>3/22/12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E523196-549E-6F48-B136-AD27D91D8E78}" type="slidenum">
              <a:rPr lang="en-US" smtClean="0"/>
              <a:pPr/>
              <a:t>‹#›</a:t>
            </a:fld>
            <a:endParaRPr lang="en-US"/>
          </a:p>
        </p:txBody>
      </p:sp>
      <p:sp>
        <p:nvSpPr>
          <p:cNvPr id="11" name="Content Placeholder 2"/>
          <p:cNvSpPr>
            <a:spLocks noGrp="1"/>
          </p:cNvSpPr>
          <p:nvPr>
            <p:ph sz="half" idx="15"/>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3"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slideLayout" Target="../slideLayouts/slideLayout20.xml"/><Relationship Id="rId21"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98474" y="484094"/>
            <a:ext cx="7556313" cy="1116106"/>
          </a:xfrm>
          <a:prstGeom prst="rect">
            <a:avLst/>
          </a:prstGeom>
        </p:spPr>
        <p:txBody>
          <a:bodyPr vert="horz" lIns="91440" tIns="45720" rIns="91440" bIns="45720" rtlCol="0" anchor="t" anchorCtr="0">
            <a:noAutofit/>
          </a:bodyPr>
          <a:lstStyle/>
          <a:p>
            <a:r>
              <a:rPr lang="en-US" smtClean="0"/>
              <a:t>Click to edit Master title style</a:t>
            </a:r>
            <a:endParaRPr/>
          </a:p>
        </p:txBody>
      </p:sp>
      <p:sp>
        <p:nvSpPr>
          <p:cNvPr id="3" name="Text Placeholder 2"/>
          <p:cNvSpPr>
            <a:spLocks noGrp="1"/>
          </p:cNvSpPr>
          <p:nvPr>
            <p:ph type="body" idx="1"/>
          </p:nvPr>
        </p:nvSpPr>
        <p:spPr>
          <a:xfrm>
            <a:off x="498474" y="1981200"/>
            <a:ext cx="7556313" cy="4144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2"/>
          </p:nvPr>
        </p:nvSpPr>
        <p:spPr>
          <a:xfrm>
            <a:off x="6795247" y="6423585"/>
            <a:ext cx="2133600" cy="365125"/>
          </a:xfrm>
          <a:prstGeom prst="rect">
            <a:avLst/>
          </a:prstGeom>
        </p:spPr>
        <p:txBody>
          <a:bodyPr vert="horz" lIns="91440" tIns="45720" rIns="91440" bIns="45720" rtlCol="0" anchor="ctr"/>
          <a:lstStyle>
            <a:lvl1pPr algn="r">
              <a:defRPr sz="1100">
                <a:solidFill>
                  <a:schemeClr val="tx1">
                    <a:lumMod val="65000"/>
                    <a:lumOff val="35000"/>
                  </a:schemeClr>
                </a:solidFill>
              </a:defRPr>
            </a:lvl1pPr>
          </a:lstStyle>
          <a:p>
            <a:fld id="{A03E4718-6A00-9746-8303-2493A3421DD1}" type="datetimeFigureOut">
              <a:rPr lang="en-US" smtClean="0"/>
              <a:pPr/>
              <a:t>3/22/12</a:t>
            </a:fld>
            <a:endParaRPr lang="en-US"/>
          </a:p>
        </p:txBody>
      </p:sp>
      <p:sp>
        <p:nvSpPr>
          <p:cNvPr id="5" name="Footer Placeholder 4"/>
          <p:cNvSpPr>
            <a:spLocks noGrp="1"/>
          </p:cNvSpPr>
          <p:nvPr>
            <p:ph type="ftr" sz="quarter" idx="3"/>
          </p:nvPr>
        </p:nvSpPr>
        <p:spPr>
          <a:xfrm>
            <a:off x="201706" y="6423585"/>
            <a:ext cx="6122894"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endParaRPr lang="en-US"/>
          </a:p>
        </p:txBody>
      </p:sp>
      <p:sp>
        <p:nvSpPr>
          <p:cNvPr id="6" name="Slide Number Placeholder 5"/>
          <p:cNvSpPr>
            <a:spLocks noGrp="1"/>
          </p:cNvSpPr>
          <p:nvPr>
            <p:ph type="sldNum" sz="quarter" idx="4"/>
          </p:nvPr>
        </p:nvSpPr>
        <p:spPr>
          <a:xfrm>
            <a:off x="8305800" y="242234"/>
            <a:ext cx="554038" cy="365125"/>
          </a:xfrm>
          <a:prstGeom prst="rect">
            <a:avLst/>
          </a:prstGeom>
        </p:spPr>
        <p:txBody>
          <a:bodyPr vert="horz" lIns="91440" tIns="45720" rIns="91440" bIns="45720" rtlCol="0" anchor="ctr"/>
          <a:lstStyle>
            <a:lvl1pPr algn="r">
              <a:defRPr sz="1400">
                <a:solidFill>
                  <a:schemeClr val="bg1"/>
                </a:solidFill>
              </a:defRPr>
            </a:lvl1pPr>
          </a:lstStyle>
          <a:p>
            <a:fld id="{0E523196-549E-6F48-B136-AD27D91D8E78}" type="slidenum">
              <a:rPr lang="en-US" smtClean="0"/>
              <a:pPr/>
              <a:t>‹#›</a:t>
            </a:fld>
            <a:endParaRPr lang="en-US"/>
          </a:p>
        </p:txBody>
      </p:sp>
      <p:sp>
        <p:nvSpPr>
          <p:cNvPr id="7" name="Action Button: Home 6">
            <a:hlinkClick r:id="" action="ppaction://hlinkshowjump?jump=firstslide" highlightClick="1"/>
          </p:cNvPr>
          <p:cNvSpPr/>
          <p:nvPr userDrawn="1"/>
        </p:nvSpPr>
        <p:spPr>
          <a:xfrm>
            <a:off x="498474" y="5392467"/>
            <a:ext cx="1049809" cy="1031118"/>
          </a:xfrm>
          <a:prstGeom prst="actionButtonHom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 bg1="dk1" tx1="lt1" bg2="dk2" tx2="lt2" accent1="accent1" accent2="accent2" accent3="accent3" accent4="accent4" accent5="accent5" accent6="accent6" hlink="hlink" folHlink="folHlink"/>
  <p:sldLayoutIdLst>
    <p:sldLayoutId id="2147483715" r:id="rId1"/>
    <p:sldLayoutId id="2147483716" r:id="rId2"/>
    <p:sldLayoutId id="2147483717" r:id="rId3"/>
    <p:sldLayoutId id="2147483718" r:id="rId4"/>
    <p:sldLayoutId id="2147483719" r:id="rId5"/>
    <p:sldLayoutId id="2147483720" r:id="rId6"/>
    <p:sldLayoutId id="2147483721" r:id="rId7"/>
    <p:sldLayoutId id="2147483722" r:id="rId8"/>
    <p:sldLayoutId id="2147483723" r:id="rId9"/>
    <p:sldLayoutId id="2147483724" r:id="rId10"/>
    <p:sldLayoutId id="2147483725" r:id="rId11"/>
    <p:sldLayoutId id="2147483726" r:id="rId12"/>
    <p:sldLayoutId id="2147483727" r:id="rId13"/>
    <p:sldLayoutId id="2147483728" r:id="rId14"/>
    <p:sldLayoutId id="2147483729" r:id="rId15"/>
    <p:sldLayoutId id="2147483730" r:id="rId16"/>
    <p:sldLayoutId id="2147483731" r:id="rId17"/>
    <p:sldLayoutId id="2147483732" r:id="rId18"/>
    <p:sldLayoutId id="2147483733" r:id="rId19"/>
    <p:sldLayoutId id="2147483734" r:id="rId20"/>
  </p:sldLayoutIdLst>
  <p:txStyles>
    <p:titleStyle>
      <a:lvl1pPr algn="l" defTabSz="914400" rtl="0" eaLnBrk="1" latinLnBrk="0" hangingPunct="1">
        <a:spcBef>
          <a:spcPct val="0"/>
        </a:spcBef>
        <a:buNone/>
        <a:defRPr sz="3600" b="0" kern="1200">
          <a:solidFill>
            <a:schemeClr val="accent1"/>
          </a:solidFill>
          <a:latin typeface="+mj-lt"/>
          <a:ea typeface="+mj-ea"/>
          <a:cs typeface="+mj-cs"/>
        </a:defRPr>
      </a:lvl1pPr>
    </p:titleStyle>
    <p:bodyStyle>
      <a:lvl1pPr marL="228600" indent="-228600" algn="l" defTabSz="914400" rtl="0" eaLnBrk="1" latinLnBrk="0" hangingPunct="1">
        <a:spcBef>
          <a:spcPts val="2000"/>
        </a:spcBef>
        <a:buClr>
          <a:schemeClr val="accent1"/>
        </a:buClr>
        <a:buSzPct val="75000"/>
        <a:buFont typeface="Wingdings" pitchFamily="2" charset="2"/>
        <a:buChar char="n"/>
        <a:defRPr sz="2000" kern="1200">
          <a:solidFill>
            <a:schemeClr val="tx1">
              <a:lumMod val="65000"/>
              <a:lumOff val="35000"/>
            </a:schemeClr>
          </a:solidFill>
          <a:latin typeface="+mn-lt"/>
          <a:ea typeface="+mn-ea"/>
          <a:cs typeface="+mn-cs"/>
        </a:defRPr>
      </a:lvl1pPr>
      <a:lvl2pPr marL="4572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2pPr>
      <a:lvl3pPr marL="6858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3pPr>
      <a:lvl4pPr marL="9144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4pPr>
      <a:lvl5pPr marL="11430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5pPr>
      <a:lvl6pPr marL="1377950"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dirty="0" smtClean="0">
          <a:solidFill>
            <a:schemeClr val="tx1">
              <a:lumMod val="65000"/>
              <a:lumOff val="35000"/>
            </a:schemeClr>
          </a:solidFill>
          <a:latin typeface="+mn-lt"/>
          <a:ea typeface="+mn-ea"/>
          <a:cs typeface="+mn-cs"/>
        </a:defRPr>
      </a:lvl6pPr>
      <a:lvl7pPr marL="1603375" indent="-228600" algn="l" defTabSz="914400" rtl="0" eaLnBrk="1" latinLnBrk="0" hangingPunct="1">
        <a:spcBef>
          <a:spcPct val="20000"/>
        </a:spcBef>
        <a:buClr>
          <a:schemeClr val="accent1"/>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7pPr>
      <a:lvl8pPr marL="1830388"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8pPr>
      <a:lvl9pPr marL="2057400" indent="-228600" algn="l" defTabSz="914400" rtl="0" eaLnBrk="1" latinLnBrk="0" hangingPunct="1">
        <a:spcBef>
          <a:spcPct val="20000"/>
        </a:spcBef>
        <a:buClr>
          <a:schemeClr val="accent1"/>
        </a:buClr>
        <a:buSzPct val="75000"/>
        <a:buFont typeface="Wingdings" pitchFamily="2" charset="2"/>
        <a:buChar char=""/>
        <a:defRPr lang="en-US" sz="1800" kern="1200" baseline="0" dirty="0">
          <a:solidFill>
            <a:schemeClr val="tx1">
              <a:lumMod val="65000"/>
              <a:lumOff val="35000"/>
            </a:schemeClr>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 Target="slide3.xml"/><Relationship Id="rId4" Type="http://schemas.openxmlformats.org/officeDocument/2006/relationships/slide" Target="slide4.xml"/><Relationship Id="rId5" Type="http://schemas.openxmlformats.org/officeDocument/2006/relationships/slide" Target="slide6.xml"/><Relationship Id="rId6" Type="http://schemas.openxmlformats.org/officeDocument/2006/relationships/image" Target="../media/image1.png"/><Relationship Id="rId7" Type="http://schemas.openxmlformats.org/officeDocument/2006/relationships/slide" Target="slide5.xml"/><Relationship Id="rId1" Type="http://schemas.openxmlformats.org/officeDocument/2006/relationships/slideLayout" Target="../slideLayouts/slideLayout1.xml"/><Relationship Id="rId2" Type="http://schemas.openxmlformats.org/officeDocument/2006/relationships/slide" Target="slide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www.youtube.com/watch?v=QVHYR-8K1p0" TargetMode="External"/><Relationship Id="rId4" Type="http://schemas.openxmlformats.org/officeDocument/2006/relationships/hyperlink" Target="http://www.verdant.net/" TargetMode="External"/><Relationship Id="rId5" Type="http://schemas.openxmlformats.org/officeDocument/2006/relationships/hyperlink" Target="http://www.globalissues.org/article/234/the-rise-of-corporations" TargetMode="External"/><Relationship Id="rId6" Type="http://schemas.openxmlformats.org/officeDocument/2006/relationships/hyperlink" Target="http://www.youtube.com/watch?v=1kpLxOMjAqw" TargetMode="External"/><Relationship Id="rId1" Type="http://schemas.openxmlformats.org/officeDocument/2006/relationships/slideLayout" Target="../slideLayouts/slideLayout2.xml"/><Relationship Id="rId2" Type="http://schemas.openxmlformats.org/officeDocument/2006/relationships/hyperlink" Target="http://mt-anderson.com/blog/his-books/books-for-teens-and-adults/feed-2/"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i="1" dirty="0" smtClean="0"/>
              <a:t>Feed</a:t>
            </a:r>
            <a:r>
              <a:rPr lang="en-US" dirty="0" smtClean="0"/>
              <a:t> </a:t>
            </a:r>
            <a:r>
              <a:rPr lang="en-US" dirty="0" err="1" smtClean="0"/>
              <a:t>Webquest</a:t>
            </a:r>
            <a:endParaRPr lang="en-US" dirty="0"/>
          </a:p>
        </p:txBody>
      </p:sp>
      <p:sp>
        <p:nvSpPr>
          <p:cNvPr id="3" name="Subtitle 2"/>
          <p:cNvSpPr>
            <a:spLocks noGrp="1"/>
          </p:cNvSpPr>
          <p:nvPr>
            <p:ph type="subTitle" idx="1"/>
          </p:nvPr>
        </p:nvSpPr>
        <p:spPr/>
        <p:txBody>
          <a:bodyPr>
            <a:normAutofit/>
          </a:bodyPr>
          <a:lstStyle/>
          <a:p>
            <a:r>
              <a:rPr lang="en-US" sz="3000" dirty="0" smtClean="0"/>
              <a:t>Miss. McGee</a:t>
            </a:r>
            <a:endParaRPr lang="en-US" sz="3000" dirty="0"/>
          </a:p>
        </p:txBody>
      </p:sp>
      <p:sp>
        <p:nvSpPr>
          <p:cNvPr id="5" name="TextBox 4"/>
          <p:cNvSpPr txBox="1"/>
          <p:nvPr/>
        </p:nvSpPr>
        <p:spPr>
          <a:xfrm>
            <a:off x="438489" y="771029"/>
            <a:ext cx="3698197" cy="2062103"/>
          </a:xfrm>
          <a:prstGeom prst="rect">
            <a:avLst/>
          </a:prstGeom>
          <a:noFill/>
        </p:spPr>
        <p:txBody>
          <a:bodyPr wrap="square" rtlCol="0">
            <a:spAutoFit/>
          </a:bodyPr>
          <a:lstStyle/>
          <a:p>
            <a:pPr algn="ctr"/>
            <a:r>
              <a:rPr lang="en-US" sz="3200" dirty="0" smtClean="0">
                <a:solidFill>
                  <a:schemeClr val="bg1"/>
                </a:solidFill>
              </a:rPr>
              <a:t>What if the government could control your every thought?</a:t>
            </a:r>
            <a:endParaRPr lang="en-US" sz="3200" dirty="0">
              <a:solidFill>
                <a:schemeClr val="bg1"/>
              </a:solidFill>
            </a:endParaRPr>
          </a:p>
        </p:txBody>
      </p:sp>
      <p:sp>
        <p:nvSpPr>
          <p:cNvPr id="6" name="TextBox 5"/>
          <p:cNvSpPr txBox="1"/>
          <p:nvPr/>
        </p:nvSpPr>
        <p:spPr>
          <a:xfrm>
            <a:off x="4916040" y="942945"/>
            <a:ext cx="1548732" cy="646331"/>
          </a:xfrm>
          <a:prstGeom prst="rect">
            <a:avLst/>
          </a:prstGeom>
          <a:noFill/>
        </p:spPr>
        <p:txBody>
          <a:bodyPr wrap="square" rtlCol="0">
            <a:spAutoFit/>
          </a:bodyPr>
          <a:lstStyle/>
          <a:p>
            <a:r>
              <a:rPr lang="en-US" sz="3500" dirty="0" smtClean="0">
                <a:hlinkClick r:id="rId2" action="ppaction://hlinksldjump"/>
              </a:rPr>
              <a:t>Task</a:t>
            </a:r>
            <a:endParaRPr lang="en-US" sz="3500" dirty="0"/>
          </a:p>
        </p:txBody>
      </p:sp>
      <p:sp>
        <p:nvSpPr>
          <p:cNvPr id="7" name="Rectangle 6"/>
          <p:cNvSpPr/>
          <p:nvPr/>
        </p:nvSpPr>
        <p:spPr>
          <a:xfrm>
            <a:off x="6995896" y="942945"/>
            <a:ext cx="1843304" cy="584776"/>
          </a:xfrm>
          <a:prstGeom prst="rect">
            <a:avLst/>
          </a:prstGeom>
        </p:spPr>
        <p:txBody>
          <a:bodyPr wrap="square">
            <a:spAutoFit/>
          </a:bodyPr>
          <a:lstStyle/>
          <a:p>
            <a:r>
              <a:rPr lang="en-US" sz="3200" dirty="0" smtClean="0">
                <a:ln w="18415" cmpd="sng">
                  <a:solidFill>
                    <a:srgbClr val="FFFFFF"/>
                  </a:solidFill>
                  <a:prstDash val="solid"/>
                </a:ln>
                <a:solidFill>
                  <a:srgbClr val="FFFFFF"/>
                </a:solidFill>
                <a:effectLst>
                  <a:outerShdw blurRad="63500" dir="3600000" algn="tl" rotWithShape="0">
                    <a:srgbClr val="000000">
                      <a:alpha val="70000"/>
                    </a:srgbClr>
                  </a:outerShdw>
                </a:effectLst>
                <a:hlinkClick r:id="rId3" action="ppaction://hlinksldjump"/>
              </a:rPr>
              <a:t>Process</a:t>
            </a:r>
            <a:endParaRPr lang="en-US" sz="320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p:txBody>
      </p:sp>
      <p:sp>
        <p:nvSpPr>
          <p:cNvPr id="8" name="TextBox 7"/>
          <p:cNvSpPr txBox="1"/>
          <p:nvPr/>
        </p:nvSpPr>
        <p:spPr>
          <a:xfrm>
            <a:off x="4704399" y="2996921"/>
            <a:ext cx="1918113" cy="523220"/>
          </a:xfrm>
          <a:prstGeom prst="rect">
            <a:avLst/>
          </a:prstGeom>
          <a:noFill/>
        </p:spPr>
        <p:txBody>
          <a:bodyPr wrap="square" rtlCol="0">
            <a:spAutoFit/>
          </a:bodyPr>
          <a:lstStyle/>
          <a:p>
            <a:r>
              <a:rPr lang="en-US" sz="2800" dirty="0" smtClean="0">
                <a:ln w="18415" cmpd="sng">
                  <a:solidFill>
                    <a:srgbClr val="FFFFFF"/>
                  </a:solidFill>
                  <a:prstDash val="solid"/>
                </a:ln>
                <a:solidFill>
                  <a:srgbClr val="FFFFFF"/>
                </a:solidFill>
                <a:effectLst>
                  <a:outerShdw blurRad="63500" dir="3600000" algn="tl" rotWithShape="0">
                    <a:srgbClr val="000000">
                      <a:alpha val="70000"/>
                    </a:srgbClr>
                  </a:outerShdw>
                </a:effectLst>
                <a:hlinkClick r:id="rId4" action="ppaction://hlinksldjump"/>
              </a:rPr>
              <a:t>Evaluation</a:t>
            </a:r>
            <a:endParaRPr lang="en-US" sz="280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p:txBody>
      </p:sp>
      <p:sp>
        <p:nvSpPr>
          <p:cNvPr id="9" name="TextBox 8"/>
          <p:cNvSpPr txBox="1"/>
          <p:nvPr/>
        </p:nvSpPr>
        <p:spPr>
          <a:xfrm>
            <a:off x="6834153" y="3136735"/>
            <a:ext cx="2110611" cy="538609"/>
          </a:xfrm>
          <a:prstGeom prst="rect">
            <a:avLst/>
          </a:prstGeom>
          <a:noFill/>
        </p:spPr>
        <p:txBody>
          <a:bodyPr wrap="none" rtlCol="0">
            <a:spAutoFit/>
          </a:bodyPr>
          <a:lstStyle/>
          <a:p>
            <a:r>
              <a:rPr lang="en-US" sz="2800" dirty="0" smtClean="0">
                <a:solidFill>
                  <a:schemeClr val="bg1"/>
                </a:solidFill>
                <a:hlinkClick r:id="rId5" action="ppaction://hlinksldjump"/>
              </a:rPr>
              <a:t>Conclusion</a:t>
            </a:r>
            <a:endParaRPr lang="en-US" sz="2800" dirty="0">
              <a:solidFill>
                <a:schemeClr val="bg1"/>
              </a:solidFill>
            </a:endParaRPr>
          </a:p>
        </p:txBody>
      </p:sp>
      <p:pic>
        <p:nvPicPr>
          <p:cNvPr id="4" name="Picture 3"/>
          <p:cNvPicPr>
            <a:picLocks noChangeAspect="1"/>
          </p:cNvPicPr>
          <p:nvPr/>
        </p:nvPicPr>
        <p:blipFill>
          <a:blip r:embed="rId6"/>
          <a:stretch>
            <a:fillRect/>
          </a:stretch>
        </p:blipFill>
        <p:spPr>
          <a:xfrm>
            <a:off x="1132505" y="3258531"/>
            <a:ext cx="2007416" cy="3441284"/>
          </a:xfrm>
          <a:prstGeom prst="rect">
            <a:avLst/>
          </a:prstGeom>
          <a:ln>
            <a:solidFill>
              <a:schemeClr val="accent6">
                <a:lumMod val="60000"/>
                <a:lumOff val="40000"/>
              </a:schemeClr>
            </a:solidFill>
          </a:ln>
        </p:spPr>
      </p:pic>
      <p:sp>
        <p:nvSpPr>
          <p:cNvPr id="10" name="TextBox 9"/>
          <p:cNvSpPr txBox="1"/>
          <p:nvPr/>
        </p:nvSpPr>
        <p:spPr>
          <a:xfrm>
            <a:off x="4704399" y="3675344"/>
            <a:ext cx="1864550" cy="523220"/>
          </a:xfrm>
          <a:prstGeom prst="rect">
            <a:avLst/>
          </a:prstGeom>
          <a:noFill/>
        </p:spPr>
        <p:txBody>
          <a:bodyPr wrap="square" rtlCol="0">
            <a:spAutoFit/>
          </a:bodyPr>
          <a:lstStyle/>
          <a:p>
            <a:pPr algn="ctr"/>
            <a:r>
              <a:rPr lang="en-US" sz="2800" dirty="0" smtClean="0">
                <a:ln w="18415" cmpd="sng">
                  <a:solidFill>
                    <a:srgbClr val="FFFFFF"/>
                  </a:solidFill>
                  <a:prstDash val="solid"/>
                </a:ln>
                <a:solidFill>
                  <a:srgbClr val="FFFFFF"/>
                </a:solidFill>
                <a:effectLst>
                  <a:outerShdw blurRad="63500" dir="3600000" algn="tl" rotWithShape="0">
                    <a:srgbClr val="000000">
                      <a:alpha val="70000"/>
                    </a:srgbClr>
                  </a:outerShdw>
                </a:effectLst>
                <a:hlinkClick r:id="rId7" action="ppaction://hlinksldjump"/>
              </a:rPr>
              <a:t>Rubric</a:t>
            </a:r>
            <a:endParaRPr lang="en-US" sz="280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p:txBody>
      </p:sp>
    </p:spTree>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Task</a:t>
            </a:r>
            <a:endParaRPr lang="en-US" dirty="0"/>
          </a:p>
        </p:txBody>
      </p:sp>
      <p:sp>
        <p:nvSpPr>
          <p:cNvPr id="3" name="Content Placeholder 2"/>
          <p:cNvSpPr>
            <a:spLocks noGrp="1"/>
          </p:cNvSpPr>
          <p:nvPr>
            <p:ph idx="1"/>
          </p:nvPr>
        </p:nvSpPr>
        <p:spPr>
          <a:xfrm>
            <a:off x="498474" y="1215281"/>
            <a:ext cx="7556313" cy="4144963"/>
          </a:xfrm>
        </p:spPr>
        <p:txBody>
          <a:bodyPr>
            <a:noAutofit/>
          </a:bodyPr>
          <a:lstStyle/>
          <a:p>
            <a:r>
              <a:rPr lang="en-US" sz="3200" dirty="0" smtClean="0"/>
              <a:t>In this </a:t>
            </a:r>
            <a:r>
              <a:rPr lang="en-US" sz="3200" dirty="0" err="1" smtClean="0"/>
              <a:t>WebQuest</a:t>
            </a:r>
            <a:r>
              <a:rPr lang="en-US" sz="3200" dirty="0" smtClean="0"/>
              <a:t> we will be exploring the ideas of capitalism, big corporations and consumerism.</a:t>
            </a:r>
          </a:p>
          <a:p>
            <a:r>
              <a:rPr lang="en-US" sz="3200" dirty="0" smtClean="0"/>
              <a:t>It is important to recognize the effects that these three concepts are having on the present day, and ultimately how they might effect the future.</a:t>
            </a:r>
            <a:endParaRPr lang="en-US" sz="3200" dirty="0"/>
          </a:p>
        </p:txBody>
      </p:sp>
    </p:spTree>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Process</a:t>
            </a:r>
            <a:endParaRPr lang="en-US" dirty="0"/>
          </a:p>
        </p:txBody>
      </p:sp>
      <p:sp>
        <p:nvSpPr>
          <p:cNvPr id="3" name="Content Placeholder 2"/>
          <p:cNvSpPr>
            <a:spLocks noGrp="1"/>
          </p:cNvSpPr>
          <p:nvPr>
            <p:ph idx="1"/>
          </p:nvPr>
        </p:nvSpPr>
        <p:spPr>
          <a:xfrm>
            <a:off x="498474" y="1209346"/>
            <a:ext cx="7556313" cy="4916817"/>
          </a:xfrm>
        </p:spPr>
        <p:txBody>
          <a:bodyPr/>
          <a:lstStyle/>
          <a:p>
            <a:r>
              <a:rPr lang="en-US" dirty="0" smtClean="0"/>
              <a:t>First, as a class and on your own we will read </a:t>
            </a:r>
            <a:r>
              <a:rPr lang="en-US" i="1" dirty="0" smtClean="0"/>
              <a:t>Feed</a:t>
            </a:r>
            <a:r>
              <a:rPr lang="en-US" dirty="0" smtClean="0"/>
              <a:t> by M. T. Anderson.</a:t>
            </a:r>
          </a:p>
          <a:p>
            <a:r>
              <a:rPr lang="en-US" dirty="0" smtClean="0">
                <a:hlinkClick r:id="rId2"/>
              </a:rPr>
              <a:t>Explore</a:t>
            </a:r>
            <a:r>
              <a:rPr lang="en-US" dirty="0" smtClean="0"/>
              <a:t> where Anderson got his inspiration for the novel. Look how his inspiration is playing out in real life as we speak, </a:t>
            </a:r>
            <a:r>
              <a:rPr lang="en-US" dirty="0" smtClean="0">
                <a:hlinkClick r:id="rId3"/>
              </a:rPr>
              <a:t>here</a:t>
            </a:r>
            <a:r>
              <a:rPr lang="en-US" dirty="0" smtClean="0"/>
              <a:t>.</a:t>
            </a:r>
          </a:p>
          <a:p>
            <a:r>
              <a:rPr lang="en-US" dirty="0" smtClean="0"/>
              <a:t>Click </a:t>
            </a:r>
            <a:r>
              <a:rPr lang="en-US" dirty="0" smtClean="0">
                <a:hlinkClick r:id="rId4"/>
              </a:rPr>
              <a:t>here</a:t>
            </a:r>
            <a:r>
              <a:rPr lang="en-US" dirty="0" smtClean="0"/>
              <a:t> to study more in depth the effects of consumerism and </a:t>
            </a:r>
            <a:r>
              <a:rPr lang="en-US" dirty="0" smtClean="0">
                <a:hlinkClick r:id="rId5"/>
              </a:rPr>
              <a:t>here</a:t>
            </a:r>
            <a:r>
              <a:rPr lang="en-US" dirty="0" smtClean="0"/>
              <a:t> to look at how the rise in corporations might effect us now and in the future.</a:t>
            </a:r>
          </a:p>
          <a:p>
            <a:r>
              <a:rPr lang="en-US" dirty="0" smtClean="0">
                <a:hlinkClick r:id="rId6"/>
              </a:rPr>
              <a:t>Here,</a:t>
            </a:r>
            <a:r>
              <a:rPr lang="en-US" dirty="0" smtClean="0"/>
              <a:t> we can learn how </a:t>
            </a:r>
            <a:r>
              <a:rPr lang="en-US" b="1" dirty="0" smtClean="0"/>
              <a:t>WE</a:t>
            </a:r>
            <a:r>
              <a:rPr lang="en-US" dirty="0" smtClean="0"/>
              <a:t> can have an impact on consumerism.</a:t>
            </a:r>
          </a:p>
          <a:p>
            <a:pPr>
              <a:buNone/>
            </a:pPr>
            <a:endParaRPr lang="en-US" dirty="0"/>
          </a:p>
        </p:txBody>
      </p:sp>
    </p:spTree>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Evaluation</a:t>
            </a:r>
            <a:endParaRPr lang="en-US" dirty="0"/>
          </a:p>
        </p:txBody>
      </p:sp>
      <p:sp>
        <p:nvSpPr>
          <p:cNvPr id="3" name="Content Placeholder 2"/>
          <p:cNvSpPr>
            <a:spLocks noGrp="1"/>
          </p:cNvSpPr>
          <p:nvPr>
            <p:ph idx="1"/>
          </p:nvPr>
        </p:nvSpPr>
        <p:spPr>
          <a:xfrm>
            <a:off x="498474" y="1214972"/>
            <a:ext cx="7556313" cy="3879139"/>
          </a:xfrm>
        </p:spPr>
        <p:txBody>
          <a:bodyPr>
            <a:normAutofit fontScale="92500" lnSpcReduction="10000"/>
          </a:bodyPr>
          <a:lstStyle/>
          <a:p>
            <a:r>
              <a:rPr lang="en-US" sz="2400" dirty="0" smtClean="0"/>
              <a:t>After reading and watching all of the articles, websites and videos, log in to our classroom blog and post a response to the multi-media resources of at least 100 words on each article/website/ video, 500 words total. </a:t>
            </a:r>
          </a:p>
          <a:p>
            <a:r>
              <a:rPr lang="en-US" sz="2400" dirty="0" smtClean="0"/>
              <a:t>After you have responded please respond to at least two of your classmates. </a:t>
            </a:r>
          </a:p>
          <a:p>
            <a:r>
              <a:rPr lang="en-US" sz="2400" dirty="0" smtClean="0"/>
              <a:t>What did you know before you were given this information? What do you think is the most harmful aspect of consumerism? Do you think our world could ever really end up like Titus’ world in </a:t>
            </a:r>
            <a:r>
              <a:rPr lang="en-US" sz="2400" i="1" dirty="0" smtClean="0"/>
              <a:t>Feed</a:t>
            </a:r>
            <a:r>
              <a:rPr lang="en-US" sz="2400" dirty="0" smtClean="0"/>
              <a:t>?</a:t>
            </a:r>
            <a:endParaRPr lang="en-US" sz="2400" dirty="0"/>
          </a:p>
        </p:txBody>
      </p:sp>
    </p:spTree>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Rubric</a:t>
            </a:r>
            <a:endParaRPr lang="en-US" dirty="0"/>
          </a:p>
        </p:txBody>
      </p:sp>
      <p:pic>
        <p:nvPicPr>
          <p:cNvPr id="8" name="Content Placeholder 7" descr="rubic.jpg"/>
          <p:cNvPicPr>
            <a:picLocks noGrp="1" noChangeAspect="1"/>
          </p:cNvPicPr>
          <p:nvPr>
            <p:ph idx="1"/>
          </p:nvPr>
        </p:nvPicPr>
        <p:blipFill rotWithShape="1">
          <a:blip r:embed="rId2">
            <a:extLst>
              <a:ext uri="{28A0092B-C50C-407E-A947-70E740481C1C}">
                <a14:useLocalDpi xmlns:a14="http://schemas.microsoft.com/office/drawing/2010/main" val="0"/>
              </a:ext>
            </a:extLst>
          </a:blip>
          <a:srcRect l="-426" r="-736"/>
          <a:stretch/>
        </p:blipFill>
        <p:spPr>
          <a:xfrm>
            <a:off x="225778" y="1148645"/>
            <a:ext cx="8579556" cy="4144963"/>
          </a:xfrm>
        </p:spPr>
      </p:pic>
    </p:spTree>
    <p:extLst>
      <p:ext uri="{BB962C8B-B14F-4D97-AF65-F5344CB8AC3E}">
        <p14:creationId xmlns:p14="http://schemas.microsoft.com/office/powerpoint/2010/main" val="3730588144"/>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Conclusion</a:t>
            </a:r>
            <a:endParaRPr lang="en-US" dirty="0"/>
          </a:p>
        </p:txBody>
      </p:sp>
      <p:sp>
        <p:nvSpPr>
          <p:cNvPr id="3" name="Content Placeholder 2"/>
          <p:cNvSpPr>
            <a:spLocks noGrp="1"/>
          </p:cNvSpPr>
          <p:nvPr>
            <p:ph idx="1"/>
          </p:nvPr>
        </p:nvSpPr>
        <p:spPr>
          <a:xfrm>
            <a:off x="498474" y="1473200"/>
            <a:ext cx="7556313" cy="4144963"/>
          </a:xfrm>
        </p:spPr>
        <p:txBody>
          <a:bodyPr>
            <a:normAutofit/>
          </a:bodyPr>
          <a:lstStyle/>
          <a:p>
            <a:r>
              <a:rPr lang="en-US" sz="2800" dirty="0" smtClean="0"/>
              <a:t>Consumerism, big corporate control and capitalism are big issues that are affecting us more and more each day!</a:t>
            </a:r>
          </a:p>
          <a:p>
            <a:r>
              <a:rPr lang="en-US" sz="2800" dirty="0" smtClean="0"/>
              <a:t>Take all of this into consideration as you go onto college and your careers and try your best to keep our world from progressing as far as Titus’ did!</a:t>
            </a:r>
            <a:endParaRPr lang="en-US" sz="2800" dirty="0"/>
          </a:p>
          <a:p>
            <a:r>
              <a:rPr lang="en-US" sz="2800" dirty="0" smtClean="0"/>
              <a:t>Resist the feed!</a:t>
            </a:r>
            <a:endParaRPr lang="en-US" sz="2800" dirty="0"/>
          </a:p>
        </p:txBody>
      </p:sp>
    </p:spTree>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Teacher’s Page</a:t>
            </a:r>
            <a:endParaRPr lang="en-US" dirty="0"/>
          </a:p>
        </p:txBody>
      </p:sp>
      <p:sp>
        <p:nvSpPr>
          <p:cNvPr id="3" name="Content Placeholder 2"/>
          <p:cNvSpPr>
            <a:spLocks noGrp="1"/>
          </p:cNvSpPr>
          <p:nvPr>
            <p:ph idx="1"/>
          </p:nvPr>
        </p:nvSpPr>
        <p:spPr>
          <a:xfrm>
            <a:off x="498474" y="1176866"/>
            <a:ext cx="7556313" cy="4144963"/>
          </a:xfrm>
        </p:spPr>
        <p:txBody>
          <a:bodyPr>
            <a:normAutofit fontScale="85000" lnSpcReduction="20000"/>
          </a:bodyPr>
          <a:lstStyle/>
          <a:p>
            <a:r>
              <a:rPr lang="en-US" dirty="0" smtClean="0"/>
              <a:t>11</a:t>
            </a:r>
            <a:r>
              <a:rPr lang="en-US" baseline="30000" dirty="0" smtClean="0"/>
              <a:t>th</a:t>
            </a:r>
            <a:r>
              <a:rPr lang="en-US" dirty="0" smtClean="0"/>
              <a:t> grade Literature</a:t>
            </a:r>
          </a:p>
          <a:p>
            <a:r>
              <a:rPr lang="en-US" dirty="0" smtClean="0"/>
              <a:t>Objectives</a:t>
            </a:r>
          </a:p>
          <a:p>
            <a:pPr lvl="1"/>
            <a:r>
              <a:rPr lang="en-US" dirty="0" smtClean="0"/>
              <a:t>Students should interpret and discuss the material that has been provided to them.</a:t>
            </a:r>
          </a:p>
          <a:p>
            <a:pPr lvl="1"/>
            <a:r>
              <a:rPr lang="en-US" dirty="0" smtClean="0"/>
              <a:t>Students should  be able to formulate and illustrate their opinion in a minimum of 500 words on their blog.</a:t>
            </a:r>
          </a:p>
          <a:p>
            <a:pPr lvl="1"/>
            <a:r>
              <a:rPr lang="en-US" dirty="0" smtClean="0"/>
              <a:t>Students should respond to their classmates opinions by inserting their own thoughts on the subject matter.</a:t>
            </a:r>
          </a:p>
          <a:p>
            <a:r>
              <a:rPr lang="en-US" dirty="0" smtClean="0"/>
              <a:t>PA Academic Standards</a:t>
            </a:r>
          </a:p>
          <a:p>
            <a:pPr lvl="1"/>
            <a:r>
              <a:rPr lang="en-US" b="1" dirty="0"/>
              <a:t>R11.A.1.3.1:</a:t>
            </a:r>
            <a:r>
              <a:rPr lang="en-US" dirty="0"/>
              <a:t> Make inferences and/or draw conclusions based on information from text.</a:t>
            </a:r>
          </a:p>
          <a:p>
            <a:pPr lvl="1"/>
            <a:r>
              <a:rPr lang="en-US" b="1" dirty="0" smtClean="0"/>
              <a:t>R11</a:t>
            </a:r>
            <a:r>
              <a:rPr lang="en-US" b="1" dirty="0"/>
              <a:t>.A.1.3.2:</a:t>
            </a:r>
            <a:r>
              <a:rPr lang="en-US" dirty="0"/>
              <a:t> Cite evidence from text to support generalizations</a:t>
            </a:r>
            <a:r>
              <a:rPr lang="en-US" dirty="0" smtClean="0"/>
              <a:t>.</a:t>
            </a:r>
          </a:p>
          <a:p>
            <a:pPr lvl="1"/>
            <a:r>
              <a:rPr lang="en-US" b="1" dirty="0"/>
              <a:t>R11.A.1.4.1:</a:t>
            </a:r>
            <a:r>
              <a:rPr lang="en-US" dirty="0"/>
              <a:t> Identify and/or explains stated or implied main ideas and relevant supporting details from text</a:t>
            </a:r>
            <a:r>
              <a:rPr lang="en-US" dirty="0" smtClean="0"/>
              <a:t>.</a:t>
            </a:r>
          </a:p>
          <a:p>
            <a:pPr lvl="1"/>
            <a:r>
              <a:rPr lang="en-US" b="1" dirty="0"/>
              <a:t>R11.A.1.6.1:</a:t>
            </a:r>
            <a:r>
              <a:rPr lang="en-US" dirty="0"/>
              <a:t> Identify and/or analyze the author’s intended purpose of text.</a:t>
            </a:r>
          </a:p>
          <a:p>
            <a:pPr lvl="1"/>
            <a:r>
              <a:rPr lang="en-US" b="1" dirty="0" smtClean="0"/>
              <a:t>R11</a:t>
            </a:r>
            <a:r>
              <a:rPr lang="en-US" b="1" dirty="0"/>
              <a:t>.A.1.6.2:</a:t>
            </a:r>
            <a:r>
              <a:rPr lang="en-US" dirty="0"/>
              <a:t> Explain, describe, and/or analyze examples of text that support the author’s intended purpose.</a:t>
            </a:r>
            <a:endParaRPr lang="en-US" dirty="0" smtClean="0"/>
          </a:p>
          <a:p>
            <a:endParaRPr lang="en-US" dirty="0"/>
          </a:p>
        </p:txBody>
      </p:sp>
    </p:spTree>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Advantage">
  <a:themeElements>
    <a:clrScheme name="Genesis">
      <a:dk1>
        <a:sysClr val="windowText" lastClr="000000"/>
      </a:dk1>
      <a:lt1>
        <a:sysClr val="window" lastClr="FFFFFF"/>
      </a:lt1>
      <a:dk2>
        <a:srgbClr val="465466"/>
      </a:dk2>
      <a:lt2>
        <a:srgbClr val="BBD7F8"/>
      </a:lt2>
      <a:accent1>
        <a:srgbClr val="80B606"/>
      </a:accent1>
      <a:accent2>
        <a:srgbClr val="E29F1D"/>
      </a:accent2>
      <a:accent3>
        <a:srgbClr val="2397E2"/>
      </a:accent3>
      <a:accent4>
        <a:srgbClr val="35ACA2"/>
      </a:accent4>
      <a:accent5>
        <a:srgbClr val="5430BB"/>
      </a:accent5>
      <a:accent6>
        <a:srgbClr val="8D34E0"/>
      </a:accent6>
      <a:hlink>
        <a:srgbClr val="00B0F0"/>
      </a:hlink>
      <a:folHlink>
        <a:srgbClr val="0070C0"/>
      </a:folHlink>
    </a:clrScheme>
    <a:fontScheme name="Office Classic">
      <a:majorFont>
        <a:latin typeface="Arial"/>
        <a:ea typeface=""/>
        <a:cs typeface=""/>
        <a:font script="Jpan" typeface="ＭＳ Ｐゴシック"/>
        <a:font script="Hang" typeface="돋움"/>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Times New Roman"/>
        <a:ea typeface=""/>
        <a:cs typeface=""/>
        <a:font script="Jpan" typeface="ＭＳ Ｐ明朝"/>
        <a:font script="Hang" typeface="바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Advantage">
      <a:fillStyleLst>
        <a:solidFill>
          <a:schemeClr val="phClr"/>
        </a:solidFill>
        <a:gradFill rotWithShape="1">
          <a:gsLst>
            <a:gs pos="0">
              <a:schemeClr val="phClr">
                <a:tint val="100000"/>
                <a:shade val="40000"/>
                <a:alpha val="100000"/>
                <a:satMod val="150000"/>
                <a:lumMod val="100000"/>
              </a:schemeClr>
            </a:gs>
            <a:gs pos="100000">
              <a:schemeClr val="phClr">
                <a:tint val="70000"/>
                <a:shade val="100000"/>
                <a:alpha val="100000"/>
                <a:satMod val="200000"/>
                <a:lumMod val="100000"/>
              </a:schemeClr>
            </a:gs>
          </a:gsLst>
          <a:lin ang="6000000" scaled="1"/>
        </a:gradFill>
        <a:gradFill rotWithShape="1">
          <a:gsLst>
            <a:gs pos="0">
              <a:schemeClr val="phClr">
                <a:shade val="40000"/>
                <a:alpha val="100000"/>
                <a:satMod val="150000"/>
                <a:lumMod val="100000"/>
              </a:schemeClr>
            </a:gs>
            <a:gs pos="100000">
              <a:schemeClr val="phClr">
                <a:tint val="70000"/>
                <a:shade val="100000"/>
                <a:alpha val="100000"/>
                <a:satMod val="200000"/>
                <a:lumMod val="100000"/>
              </a:schemeClr>
            </a:gs>
          </a:gsLst>
          <a:lin ang="54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50800" dist="25400" dir="13500000">
              <a:srgbClr val="FFFFFF">
                <a:alpha val="75000"/>
              </a:srgbClr>
            </a:innerShdw>
            <a:outerShdw blurRad="63500" dist="25400" dir="5400000" rotWithShape="0">
              <a:srgbClr val="808080">
                <a:alpha val="75000"/>
              </a:srgbClr>
            </a:outerShdw>
          </a:effectLst>
        </a:effectStyle>
        <a:effectStyle>
          <a:effectLst/>
          <a:scene3d>
            <a:camera prst="orthographicFront">
              <a:rot lat="0" lon="0" rev="0"/>
            </a:camera>
            <a:lightRig rig="twoPt" dir="tl">
              <a:rot lat="0" lon="0" rev="4500000"/>
            </a:lightRig>
          </a:scene3d>
          <a:sp3d>
            <a:bevelT w="63500" h="50800"/>
          </a:sp3d>
        </a:effectStyle>
      </a:effectStyleLst>
      <a:bgFillStyleLst>
        <a:solidFill>
          <a:schemeClr val="phClr"/>
        </a:solidFill>
        <a:gradFill rotWithShape="1">
          <a:gsLst>
            <a:gs pos="0">
              <a:schemeClr val="phClr">
                <a:tint val="40000"/>
                <a:satMod val="1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Advantage.thmx</Template>
  <TotalTime>259</TotalTime>
  <Words>472</Words>
  <Application>Microsoft Macintosh PowerPoint</Application>
  <PresentationFormat>On-screen Show (4:3)</PresentationFormat>
  <Paragraphs>37</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Advantage</vt:lpstr>
      <vt:lpstr>Feed Webquest</vt:lpstr>
      <vt:lpstr>Task</vt:lpstr>
      <vt:lpstr>Process</vt:lpstr>
      <vt:lpstr>Evaluation</vt:lpstr>
      <vt:lpstr>Rubric</vt:lpstr>
      <vt:lpstr>Conclusion</vt:lpstr>
      <vt:lpstr>Teacher’s Page</vt:lpstr>
    </vt:vector>
  </TitlesOfParts>
  <Company>KUTZTOWN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WWII Webquest</dc:title>
  <dc:creator>KU USER</dc:creator>
  <cp:lastModifiedBy>KU USER</cp:lastModifiedBy>
  <cp:revision>22</cp:revision>
  <dcterms:created xsi:type="dcterms:W3CDTF">2010-10-07T18:02:39Z</dcterms:created>
  <dcterms:modified xsi:type="dcterms:W3CDTF">2012-03-22T17:53:40Z</dcterms:modified>
</cp:coreProperties>
</file>